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Playfair Displ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1">
  <p:cSld name="AUTOLAYOUT_7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Shape 6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67" name="Shape 6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Shape 7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">
  <p:cSld name="AUTOLAYOUT_9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" name="Shape 7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77" name="Shape 7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Shape 8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4">
  <p:cSld name="AUTOLAYOUT_11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Shape 8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87" name="Shape 8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Shape 9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5">
  <p:cSld name="AUTOLAYOUT_12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571825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rgbClr val="D9D9D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3">
  <p:cSld name="AUTOLAYOUT_13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103" name="Shape 103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Shape 10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6">
  <p:cSld name="AUTOLAYOUT_14"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2">
  <p:cSld name="AUTOLAYOUT_15"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" name="Shape 11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117" name="Shape 11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Shape 12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8">
  <p:cSld name="AUTOLAYOUT_17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Shape 12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127" name="Shape 12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9">
  <p:cSld name="AUTOLAYOUT_18"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Shape 13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Shape 14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7">
  <p:cSld name="AUTOLAYOUT_19"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Shape 14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147" name="Shape 14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Shape 15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11">
  <p:cSld name="AUTOLAYOUT_21"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Shape 15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157" name="Shape 15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Shape 16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10">
  <p:cSld name="AUTOLAYOUT_25"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Shape 16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167" name="Shape 16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Shape 17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13">
  <p:cSld name="AUTOLAYOUT_27"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Shape 17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177" name="Shape 177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Shape 181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talonia Science Girls (1).JPG" id="188" name="Shape 188"/>
          <p:cNvPicPr preferRelativeResize="0"/>
          <p:nvPr/>
        </p:nvPicPr>
        <p:blipFill rotWithShape="1">
          <a:blip r:embed="rId3">
            <a:alphaModFix amt="50000"/>
          </a:blip>
          <a:srcRect b="12495" l="0" r="0" t="12502"/>
          <a:stretch/>
        </p:blipFill>
        <p:spPr>
          <a:xfrm>
            <a:off x="0" y="0"/>
            <a:ext cx="9143999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>
            <p:ph type="ctrTitle"/>
          </p:nvPr>
        </p:nvSpPr>
        <p:spPr>
          <a:xfrm>
            <a:off x="1849050" y="2465875"/>
            <a:ext cx="5445900" cy="14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FEELING SCIENCE IN REAL LIFE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5571" r="5562" t="0"/>
          <a:stretch/>
        </p:blipFill>
        <p:spPr>
          <a:xfrm>
            <a:off x="3047650" y="0"/>
            <a:ext cx="60963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“Visiting</a:t>
            </a:r>
            <a:r>
              <a:rPr b="0" lang="en-GB"/>
              <a:t> the </a:t>
            </a:r>
            <a:r>
              <a:rPr b="0" lang="en-GB"/>
              <a:t>YOMO (The Youth Mobile Festival)”</a:t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171005-WA0005 (1).jpg" id="248" name="Shape 248"/>
          <p:cNvPicPr preferRelativeResize="0"/>
          <p:nvPr/>
        </p:nvPicPr>
        <p:blipFill rotWithShape="1">
          <a:blip r:embed="rId3">
            <a:alphaModFix/>
          </a:blip>
          <a:srcRect b="0" l="5556" r="5547" t="0"/>
          <a:stretch/>
        </p:blipFill>
        <p:spPr>
          <a:xfrm>
            <a:off x="3047650" y="0"/>
            <a:ext cx="60963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“Visit to the Knowledge Fair”</a:t>
            </a:r>
            <a:endParaRPr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5556" r="5547" t="0"/>
          <a:stretch/>
        </p:blipFill>
        <p:spPr>
          <a:xfrm>
            <a:off x="3047650" y="0"/>
            <a:ext cx="6096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“Visit to the Polytechnic University in Catalonia		  ( UPC )”</a:t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5556" r="5547" t="0"/>
          <a:stretch/>
        </p:blipFill>
        <p:spPr>
          <a:xfrm>
            <a:off x="3047650" y="0"/>
            <a:ext cx="6096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“Visiting Serradora Boix”</a:t>
            </a:r>
            <a:endParaRPr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5516" r="5516" t="0"/>
          <a:stretch/>
        </p:blipFill>
        <p:spPr>
          <a:xfrm>
            <a:off x="3047650" y="0"/>
            <a:ext cx="6096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“Visiting Verserkal”</a:t>
            </a:r>
            <a:endParaRPr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 meetings</a:t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025" y="362025"/>
            <a:ext cx="1714525" cy="1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19251" r="5549" t="0"/>
          <a:stretch/>
        </p:blipFill>
        <p:spPr>
          <a:xfrm rot="5400000">
            <a:off x="3993675" y="-6825"/>
            <a:ext cx="51571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“Visiting Greece”</a:t>
            </a:r>
            <a:endParaRPr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5531" r="5540" t="0"/>
          <a:stretch/>
        </p:blipFill>
        <p:spPr>
          <a:xfrm>
            <a:off x="3047650" y="0"/>
            <a:ext cx="60963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type="title"/>
          </p:nvPr>
        </p:nvSpPr>
        <p:spPr>
          <a:xfrm>
            <a:off x="638600" y="6679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“Visiting Slovenia”</a:t>
            </a:r>
            <a:endParaRPr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8174" y="1390650"/>
            <a:ext cx="2127650" cy="244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 rot="1240157">
            <a:off x="5654739" y="817809"/>
            <a:ext cx="2540418" cy="35630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1212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THANKS FOR YOUR ATTENTION!</a:t>
            </a:r>
            <a:endParaRPr sz="3000">
              <a:solidFill>
                <a:srgbClr val="21212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05759">
            <a:off x="7370300" y="2688523"/>
            <a:ext cx="1369525" cy="13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GETTING TO KNOW SCIENCE IN REAL LIFE</a:t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2330">
            <a:off x="5608650" y="438025"/>
            <a:ext cx="1644875" cy="16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5556" r="5547" t="0"/>
          <a:stretch/>
        </p:blipFill>
        <p:spPr>
          <a:xfrm>
            <a:off x="3047650" y="0"/>
            <a:ext cx="60963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“Being a woman is not your impediment”</a:t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“There is currently a wide range of possibilities when it comes to working with Science and Technology”</a:t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:\BECARIA\YOMO\FOTOS\IMG_6194.JPG" id="207" name="Shape 207"/>
          <p:cNvPicPr preferRelativeResize="0"/>
          <p:nvPr/>
        </p:nvPicPr>
        <p:blipFill rotWithShape="1">
          <a:blip r:embed="rId3">
            <a:alphaModFix/>
          </a:blip>
          <a:srcRect b="19360" l="0" r="0" t="10365"/>
          <a:stretch/>
        </p:blipFill>
        <p:spPr>
          <a:xfrm>
            <a:off x="3278725" y="1051787"/>
            <a:ext cx="5742325" cy="267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5556" r="5547" t="0"/>
          <a:stretch/>
        </p:blipFill>
        <p:spPr>
          <a:xfrm>
            <a:off x="3047650" y="0"/>
            <a:ext cx="6096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</a:t>
            </a:r>
            <a:r>
              <a:rPr b="0" lang="en-GB"/>
              <a:t>Though things have always been done in a certain way, it does not mean  they cannot be changed.”</a:t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5523" r="5523" t="0"/>
          <a:stretch/>
        </p:blipFill>
        <p:spPr>
          <a:xfrm>
            <a:off x="3047650" y="0"/>
            <a:ext cx="60963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“You can help society and fulfill yourself”</a:t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5556" r="5547" t="0"/>
          <a:stretch/>
        </p:blipFill>
        <p:spPr>
          <a:xfrm>
            <a:off x="3047650" y="0"/>
            <a:ext cx="6096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“If you study Science, you have the chance of learning many other</a:t>
            </a:r>
            <a:endParaRPr b="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things”</a:t>
            </a:r>
            <a:endParaRPr b="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SITE VISITS WHICH HELPED US IN SCIENCE</a:t>
            </a: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52176">
            <a:off x="5512329" y="592227"/>
            <a:ext cx="1749593" cy="174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“Interviewing Role-models in a roundtable”</a:t>
            </a:r>
            <a:endParaRPr b="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0476" y="1071337"/>
            <a:ext cx="6360701" cy="27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